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9" r:id="rId3"/>
    <p:sldId id="288" r:id="rId4"/>
    <p:sldId id="264" r:id="rId5"/>
    <p:sldId id="285" r:id="rId6"/>
    <p:sldId id="286" r:id="rId7"/>
    <p:sldId id="287" r:id="rId8"/>
    <p:sldId id="282" r:id="rId9"/>
    <p:sldId id="274" r:id="rId10"/>
    <p:sldId id="275" r:id="rId11"/>
    <p:sldId id="278" r:id="rId12"/>
    <p:sldId id="279" r:id="rId13"/>
    <p:sldId id="277" r:id="rId14"/>
    <p:sldId id="290" r:id="rId15"/>
    <p:sldId id="291" r:id="rId16"/>
    <p:sldId id="292" r:id="rId17"/>
    <p:sldId id="267" r:id="rId18"/>
    <p:sldId id="271" r:id="rId19"/>
    <p:sldId id="270" r:id="rId20"/>
    <p:sldId id="260" r:id="rId21"/>
    <p:sldId id="263" r:id="rId22"/>
    <p:sldId id="265" r:id="rId23"/>
    <p:sldId id="293" r:id="rId24"/>
    <p:sldId id="294" r:id="rId25"/>
    <p:sldId id="295" r:id="rId26"/>
    <p:sldId id="29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6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0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62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1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8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8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7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4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2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7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E0ADA-3D82-4284-AB74-DA3B78B4F2E7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5EE90-BE26-4E52-AEB0-C93F2CC9C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47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2"/>
          <a:stretch/>
        </p:blipFill>
        <p:spPr>
          <a:xfrm>
            <a:off x="670660" y="600075"/>
            <a:ext cx="10371383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0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7" r="22203"/>
          <a:stretch/>
        </p:blipFill>
        <p:spPr>
          <a:xfrm>
            <a:off x="5892801" y="0"/>
            <a:ext cx="5517633" cy="629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2963" r="24775"/>
          <a:stretch/>
        </p:blipFill>
        <p:spPr>
          <a:xfrm>
            <a:off x="165100" y="152400"/>
            <a:ext cx="4983199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3" r="29000"/>
          <a:stretch/>
        </p:blipFill>
        <p:spPr>
          <a:xfrm>
            <a:off x="1799771" y="152400"/>
            <a:ext cx="7982858" cy="65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9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8" t="3331" r="17516" b="24115"/>
          <a:stretch/>
        </p:blipFill>
        <p:spPr>
          <a:xfrm>
            <a:off x="453643" y="304800"/>
            <a:ext cx="5780162" cy="33864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0" r="17611" b="20455"/>
          <a:stretch/>
        </p:blipFill>
        <p:spPr>
          <a:xfrm>
            <a:off x="6006152" y="2862148"/>
            <a:ext cx="5784695" cy="37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0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6487" r="21979" b="10761"/>
          <a:stretch/>
        </p:blipFill>
        <p:spPr>
          <a:xfrm>
            <a:off x="1536700" y="546099"/>
            <a:ext cx="8991600" cy="60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317500"/>
            <a:ext cx="10312400" cy="63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4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0016" y="22614297"/>
            <a:ext cx="5559256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395" y="22776251"/>
            <a:ext cx="8276626" cy="685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5586" y="23142575"/>
            <a:ext cx="6285008" cy="685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72" y="25122031"/>
            <a:ext cx="6285008" cy="6858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764" y="23822969"/>
            <a:ext cx="5559256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3" r="7455"/>
          <a:stretch/>
        </p:blipFill>
        <p:spPr>
          <a:xfrm>
            <a:off x="220921" y="759732"/>
            <a:ext cx="5723204" cy="39719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r="12135" b="14211"/>
          <a:stretch/>
        </p:blipFill>
        <p:spPr>
          <a:xfrm>
            <a:off x="6429582" y="759732"/>
            <a:ext cx="552233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5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0016" y="22614297"/>
            <a:ext cx="5559256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395" y="22776251"/>
            <a:ext cx="8276626" cy="685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5586" y="23142575"/>
            <a:ext cx="6285008" cy="685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72" y="25122031"/>
            <a:ext cx="6285008" cy="6858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764" y="23822969"/>
            <a:ext cx="5559256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6" y="0"/>
            <a:ext cx="5559256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t="2720" r="9678" b="2888"/>
          <a:stretch/>
        </p:blipFill>
        <p:spPr>
          <a:xfrm>
            <a:off x="6472321" y="252064"/>
            <a:ext cx="5384801" cy="64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67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7330" r="1916"/>
          <a:stretch/>
        </p:blipFill>
        <p:spPr>
          <a:xfrm>
            <a:off x="457814" y="590187"/>
            <a:ext cx="11238272" cy="60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30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1" t="11263" r="27997" b="21471"/>
          <a:stretch/>
        </p:blipFill>
        <p:spPr>
          <a:xfrm>
            <a:off x="1274536" y="410336"/>
            <a:ext cx="9257226" cy="60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7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t="17354" r="6339" b="8148"/>
          <a:stretch/>
        </p:blipFill>
        <p:spPr>
          <a:xfrm>
            <a:off x="623107" y="715734"/>
            <a:ext cx="10735808" cy="54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08" b="5834"/>
          <a:stretch/>
        </p:blipFill>
        <p:spPr>
          <a:xfrm>
            <a:off x="1644774" y="95117"/>
            <a:ext cx="8051676" cy="66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4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9" y="519644"/>
            <a:ext cx="9881419" cy="61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44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41" y="256768"/>
            <a:ext cx="9873786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9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0" t="9118" r="8232" b="9297"/>
          <a:stretch/>
        </p:blipFill>
        <p:spPr>
          <a:xfrm>
            <a:off x="3685409" y="256768"/>
            <a:ext cx="8343901" cy="533400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4" t="7151" r="14562" b="11004"/>
          <a:stretch/>
        </p:blipFill>
        <p:spPr>
          <a:xfrm>
            <a:off x="217714" y="3589065"/>
            <a:ext cx="7271657" cy="32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4D153D-06AD-44E8-B826-A8CCCF01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9" y="321685"/>
            <a:ext cx="10169670" cy="61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2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294AA5-8747-4965-99C3-042AE647D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3" y="537729"/>
            <a:ext cx="10260526" cy="51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7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A9F161-DD4D-4685-B918-A55384E2D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5" y="1435213"/>
            <a:ext cx="11441725" cy="36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1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441223-28CD-4599-A7A0-33AFFBCC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3" y="938842"/>
            <a:ext cx="11176582" cy="48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0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9" y="127000"/>
            <a:ext cx="10642046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3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4" t="14721" r="29633"/>
          <a:stretch/>
        </p:blipFill>
        <p:spPr>
          <a:xfrm>
            <a:off x="5937725" y="574175"/>
            <a:ext cx="5805715" cy="58483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4079" r="16058"/>
          <a:stretch/>
        </p:blipFill>
        <p:spPr>
          <a:xfrm>
            <a:off x="68580" y="872806"/>
            <a:ext cx="5809489" cy="46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2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8" y="0"/>
            <a:ext cx="10371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7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8" y="0"/>
            <a:ext cx="10371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3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90" y="0"/>
            <a:ext cx="10371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7" y="0"/>
            <a:ext cx="10371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5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4" r="14071" b="7621"/>
          <a:stretch/>
        </p:blipFill>
        <p:spPr>
          <a:xfrm>
            <a:off x="1251768" y="418311"/>
            <a:ext cx="9397181" cy="60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2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0</Words>
  <Application>Microsoft Office PowerPoint</Application>
  <PresentationFormat>와이드스크린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김혜수</dc:creator>
  <cp:lastModifiedBy>김 혜수</cp:lastModifiedBy>
  <cp:revision>19</cp:revision>
  <dcterms:created xsi:type="dcterms:W3CDTF">2020-07-31T00:35:52Z</dcterms:created>
  <dcterms:modified xsi:type="dcterms:W3CDTF">2020-08-12T07:00:37Z</dcterms:modified>
</cp:coreProperties>
</file>